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88" r:id="rId5"/>
    <p:sldId id="290" r:id="rId6"/>
    <p:sldId id="261" r:id="rId7"/>
    <p:sldId id="269" r:id="rId8"/>
    <p:sldId id="268" r:id="rId9"/>
    <p:sldId id="265" r:id="rId10"/>
    <p:sldId id="266" r:id="rId11"/>
    <p:sldId id="285" r:id="rId12"/>
    <p:sldId id="274" r:id="rId13"/>
    <p:sldId id="287" r:id="rId14"/>
    <p:sldId id="275" r:id="rId15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ин" initials="А" lastIdx="3" clrIdx="0">
    <p:extLst>
      <p:ext uri="{19B8F6BF-5375-455C-9EA6-DF929625EA0E}">
        <p15:presenceInfo xmlns:p15="http://schemas.microsoft.com/office/powerpoint/2012/main" userId="Адми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343" autoAdjust="0"/>
  </p:normalViewPr>
  <p:slideViewPr>
    <p:cSldViewPr snapToGrid="0">
      <p:cViewPr varScale="1">
        <p:scale>
          <a:sx n="114" d="100"/>
          <a:sy n="114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3-13T11:31:28.187" idx="2">
    <p:pos x="10" y="10"/>
    <p:text>подписать фотки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3-13T11:31:28.187" idx="3">
    <p:pos x="10" y="10"/>
    <p:text>подписать фотки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20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620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74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9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51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21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78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4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75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5C7AC-76BD-432C-9398-8F70D2C5F00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688E0-932C-4BD0-8CB6-64CAB93322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79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.jpeg"/><Relationship Id="rId7" Type="http://schemas.openxmlformats.org/officeDocument/2006/relationships/image" Target="../media/image2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10" Type="http://schemas.openxmlformats.org/officeDocument/2006/relationships/comments" Target="../comments/comment2.xml"/><Relationship Id="rId4" Type="http://schemas.openxmlformats.org/officeDocument/2006/relationships/image" Target="../media/image22.jp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audio" Target="../media/audio1.wav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audio" Target="../media/audio1.wav"/><Relationship Id="rId4" Type="http://schemas.openxmlformats.org/officeDocument/2006/relationships/image" Target="../media/image34.jpeg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3455" y="845127"/>
            <a:ext cx="7327656" cy="4068935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b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ГБДОУ №1 «</a:t>
            </a:r>
            <a:r>
              <a:rPr lang="ru-RU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Ирс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п.Чири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-Юрт</a:t>
            </a:r>
            <a:b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b="1" dirty="0">
                <a:solidFill>
                  <a:srgbClr val="0070C0"/>
                </a:solidFill>
                <a:latin typeface="Azeroth Cyrillic" panose="00000400000000000000" pitchFamily="2" charset="0"/>
                <a:cs typeface="Arial" panose="020B0604020202020204" pitchFamily="34" charset="0"/>
              </a:rPr>
            </a:b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Джумаева Асет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Дадашовна</a:t>
            </a:r>
            <a:br>
              <a:rPr lang="ru-RU" sz="2700" dirty="0">
                <a:solidFill>
                  <a:srgbClr val="0070C0"/>
                </a:solidFill>
                <a:latin typeface="Monotype Corsiva" pitchFamily="66" charset="0"/>
              </a:rPr>
            </a:br>
            <a:br>
              <a:rPr lang="ru-RU" sz="4900" dirty="0">
                <a:solidFill>
                  <a:srgbClr val="0070C0"/>
                </a:solidFill>
                <a:latin typeface="Azeroth Cyrillic" panose="00000400000000000000" pitchFamily="2" charset="0"/>
              </a:rPr>
            </a:b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3290" y="3683721"/>
            <a:ext cx="67622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«Каждый наш поступок, который видят или слышат дети, каждое наше слово – интонация, с которой оно произносится, являются капельками, падающими в тот поток, который мы называем жизнь ребенка, формированием его личности».</a:t>
            </a:r>
          </a:p>
          <a:p>
            <a:pPr algn="r"/>
            <a:r>
              <a:rPr lang="ru-RU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В. П. Кащенко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3" t="7710" r="11919" b="7980"/>
          <a:stretch/>
        </p:blipFill>
        <p:spPr>
          <a:xfrm rot="5400000">
            <a:off x="74415" y="554185"/>
            <a:ext cx="4641276" cy="43364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09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  <p:sndAc>
          <p:stSnd>
            <p:snd r:embed="rId2" name="chimes.wav"/>
          </p:stSnd>
        </p:sndAc>
      </p:transition>
    </mc:Choice>
    <mc:Fallback xmlns="">
      <p:transition spd="slow" advClick="0" advTm="1000">
        <p:circle/>
        <p:sndAc>
          <p:stSnd>
            <p:snd r:embed="rId5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420471" y="376519"/>
            <a:ext cx="6051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Приоритетное направление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работе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46412" y="2331551"/>
            <a:ext cx="880280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здоровье - сберегающих технологий в воспитании у дошкольников» 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	Создание комплексной системы познавательно-оздоровительной работы с детьми. Направленной на осознанное отношение сохранения и укрепления собственного здоровья.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77474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7964" y="191069"/>
            <a:ext cx="84374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Достижения моих воспитанников</a:t>
            </a:r>
            <a:r>
              <a:rPr lang="ru-RU" b="1" dirty="0">
                <a:solidFill>
                  <a:srgbClr val="214018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dirty="0">
              <a:solidFill>
                <a:srgbClr val="214018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55" y="991327"/>
            <a:ext cx="2549236" cy="293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6" y="1082003"/>
            <a:ext cx="2806163" cy="236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7" r="8176"/>
          <a:stretch/>
        </p:blipFill>
        <p:spPr>
          <a:xfrm>
            <a:off x="1206250" y="3629279"/>
            <a:ext cx="2479059" cy="315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837" y="3710735"/>
            <a:ext cx="2729345" cy="306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5051" r="8594"/>
          <a:stretch/>
        </p:blipFill>
        <p:spPr>
          <a:xfrm>
            <a:off x="7992837" y="983734"/>
            <a:ext cx="3180236" cy="2645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70" y="4098366"/>
            <a:ext cx="2537321" cy="2681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774740"/>
      </p:ext>
    </p:extLst>
  </p:cSld>
  <p:clrMapOvr>
    <a:masterClrMapping/>
  </p:clrMapOvr>
  <p:transition spd="slow">
    <p:push dir="u"/>
    <p:sndAc>
      <p:stSnd>
        <p:snd r:embed="rId2" name="applaus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0" y="1"/>
            <a:ext cx="121955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Azeroth Cyrillic" panose="00000400000000000000" pitchFamily="2" charset="0"/>
              </a:rPr>
              <a:t>Фотоотчет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1966" y="169579"/>
            <a:ext cx="2858509" cy="330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7420" y="572205"/>
            <a:ext cx="2457159" cy="313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 rot="3741902">
            <a:off x="1038128" y="3483310"/>
            <a:ext cx="2571622" cy="299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51">
            <a:off x="8298045" y="3799115"/>
            <a:ext cx="3059872" cy="243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550" y="3444384"/>
            <a:ext cx="3202536" cy="307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3"/>
          <a:stretch/>
        </p:blipFill>
        <p:spPr>
          <a:xfrm rot="5400000">
            <a:off x="8215870" y="215816"/>
            <a:ext cx="2909634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544" cy="6893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Azeroth Cyrillic" panose="00000400000000000000" pitchFamily="2" charset="0"/>
              </a:rPr>
              <a:t>Фотоотчет</a:t>
            </a:r>
          </a:p>
        </p:txBody>
      </p:sp>
      <p:pic>
        <p:nvPicPr>
          <p:cNvPr id="10" name="Рисунок 9" descr="IMG_20191010_1018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94957">
            <a:off x="855364" y="441188"/>
            <a:ext cx="271464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IMG_20190314_1550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240771">
            <a:off x="8737290" y="512759"/>
            <a:ext cx="264320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3" r="13182"/>
          <a:stretch/>
        </p:blipFill>
        <p:spPr>
          <a:xfrm>
            <a:off x="4352024" y="928633"/>
            <a:ext cx="3479876" cy="2276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069">
            <a:off x="422553" y="3633933"/>
            <a:ext cx="3580264" cy="2383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33" y="3549756"/>
            <a:ext cx="3109458" cy="2518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4679">
            <a:off x="8078462" y="3669677"/>
            <a:ext cx="3685309" cy="2647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2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69"/>
            <a:ext cx="12195544" cy="6893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3600" dirty="0">
              <a:solidFill>
                <a:srgbClr val="0070C0"/>
              </a:solidFill>
              <a:latin typeface="Azeroth Cyrillic" panose="000004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581" y="1690689"/>
            <a:ext cx="11097491" cy="448627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заключении задам себе один вопрос: «Счастлива ли я?» Отвечаю: «Да, потому что моя профессия – это   радость от общения с детьми. Это моменты счастья, когда я вижу широко раскрытые от удивления детские глаза,  я вижу улыбки на лицах ребятишек и благодарность их родителей».</a:t>
            </a:r>
          </a:p>
          <a:p>
            <a:pPr marL="0" indent="0" algn="r">
              <a:buNone/>
            </a:pP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пусть я не стала юристом, экономистом или журналистом…</a:t>
            </a:r>
          </a:p>
          <a:p>
            <a:pPr marL="0" indent="0" algn="r">
              <a:buNone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зато 30 пар детских глаз встречают меня каждый раз!</a:t>
            </a:r>
          </a:p>
          <a:p>
            <a:pPr marL="0" indent="0" algn="r">
              <a:buNone/>
            </a:pP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ru-RU" sz="3200" dirty="0">
                <a:solidFill>
                  <a:srgbClr val="0070C0"/>
                </a:solidFill>
                <a:latin typeface="Azeroth Cyrillic" panose="00000400000000000000" pitchFamily="2" charset="0"/>
                <a:cs typeface="Arial" panose="020B0604020202020204" pitchFamily="34" charset="0"/>
              </a:rPr>
              <a:t>Спасибо за внимание!</a:t>
            </a:r>
          </a:p>
          <a:p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54747"/>
      </p:ext>
    </p:extLst>
  </p:cSld>
  <p:clrMapOvr>
    <a:masterClrMapping/>
  </p:clrMapOvr>
  <p:transition spd="med" advClick="0" advTm="0">
    <p:pull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69"/>
            <a:ext cx="12192000" cy="6893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23" y="498781"/>
            <a:ext cx="9144000" cy="4606619"/>
          </a:xfrm>
        </p:spPr>
        <p:txBody>
          <a:bodyPr numCol="1">
            <a:normAutofit/>
          </a:bodyPr>
          <a:lstStyle/>
          <a:p>
            <a:pPr algn="l"/>
            <a:r>
              <a:rPr lang="ru-RU" sz="3100" dirty="0">
                <a:solidFill>
                  <a:srgbClr val="0070C0"/>
                </a:solidFill>
                <a:latin typeface="Azeroth Cyrillic" panose="00000400000000000000" pitchFamily="2" charset="0"/>
                <a:cs typeface="Arial" panose="020B0604020202020204" pitchFamily="34" charset="0"/>
              </a:rPr>
              <a:t>            </a:t>
            </a:r>
            <a:r>
              <a:rPr lang="ru-RU" sz="3600" dirty="0">
                <a:latin typeface="Azeroth Cyrillic" panose="00000400000000000000" pitchFamily="2" charset="0"/>
                <a:cs typeface="Arial" panose="020B0604020202020204" pitchFamily="34" charset="0"/>
              </a:rPr>
              <a:t>Общие сведения                                                                           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Ф.И.О.                                                           Джумаева  Асет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Дадашовна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Дата рождения                                             02.06.1974 г.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Место работы                                               ГБДОУ №1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Ирс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п.Чири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-Юрт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Должность                                                     Воспитатель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  <p:sndAc>
          <p:stSnd>
            <p:snd r:embed="rId2" name="camera.wav"/>
          </p:stSnd>
        </p:sndAc>
      </p:transition>
    </mc:Choice>
    <mc:Fallback xmlns="">
      <p:transition advClick="0" advTm="0">
        <p:cut/>
        <p:sndAc>
          <p:stSnd>
            <p:snd r:embed="rId4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69"/>
            <a:ext cx="12192000" cy="6893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322" y="373430"/>
            <a:ext cx="10938331" cy="160777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     </a:t>
            </a:r>
            <a:r>
              <a:rPr lang="ru-RU" sz="3600" dirty="0">
                <a:latin typeface="Azeroth Cyrillic" panose="00000400000000000000" pitchFamily="2" charset="0"/>
              </a:rPr>
              <a:t>Сведения об образовании</a:t>
            </a:r>
            <a:br>
              <a:rPr lang="ru-RU" sz="3600" dirty="0">
                <a:latin typeface="Azeroth Cyrillic" panose="00000400000000000000" pitchFamily="2" charset="0"/>
              </a:rPr>
            </a:br>
            <a:br>
              <a:rPr lang="ru-RU" sz="2000" dirty="0"/>
            </a:br>
            <a:r>
              <a:rPr lang="ru-RU" sz="2700" dirty="0"/>
              <a:t>       </a:t>
            </a:r>
            <a:r>
              <a:rPr lang="ru-RU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 профессиональное</a:t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Стаж работы : 12 лет</a:t>
            </a:r>
          </a:p>
        </p:txBody>
      </p:sp>
      <p:pic>
        <p:nvPicPr>
          <p:cNvPr id="5" name="Рисунок 4" descr="Scanitto_2017-01-30_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086" y="2168840"/>
            <a:ext cx="5458691" cy="40122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" r="3131" b="5690"/>
          <a:stretch/>
        </p:blipFill>
        <p:spPr>
          <a:xfrm>
            <a:off x="6380882" y="2252681"/>
            <a:ext cx="5178771" cy="39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74042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69"/>
            <a:ext cx="12192000" cy="6893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322" y="373430"/>
            <a:ext cx="10938331" cy="1025879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     </a:t>
            </a:r>
            <a:r>
              <a:rPr lang="ru-RU" sz="3600" dirty="0"/>
              <a:t>Повышение квалификации </a:t>
            </a:r>
            <a:br>
              <a:rPr lang="ru-RU" sz="3600" dirty="0">
                <a:latin typeface="Azeroth Cyrillic" panose="00000400000000000000" pitchFamily="2" charset="0"/>
              </a:rPr>
            </a:br>
            <a:br>
              <a:rPr lang="ru-RU" sz="2000" dirty="0"/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Scanitto_2017-01-30_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34611">
            <a:off x="375099" y="725517"/>
            <a:ext cx="3857900" cy="3134823"/>
          </a:xfrm>
          <a:prstGeom prst="rect">
            <a:avLst/>
          </a:prstGeom>
        </p:spPr>
      </p:pic>
      <p:pic>
        <p:nvPicPr>
          <p:cNvPr id="9" name="Рисунок 8" descr="Scanitto_2017-01-30_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74511">
            <a:off x="7737354" y="1053441"/>
            <a:ext cx="4009819" cy="3087785"/>
          </a:xfrm>
          <a:prstGeom prst="rect">
            <a:avLst/>
          </a:prstGeom>
        </p:spPr>
      </p:pic>
      <p:pic>
        <p:nvPicPr>
          <p:cNvPr id="10" name="Рисунок 9" descr="Scanitto_2017-01-30_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79931">
            <a:off x="4238800" y="1445599"/>
            <a:ext cx="3916218" cy="3167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9461" r="5961" b="6229"/>
          <a:stretch/>
        </p:blipFill>
        <p:spPr>
          <a:xfrm rot="799759">
            <a:off x="8074133" y="3757948"/>
            <a:ext cx="3497046" cy="2721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047" r="4762" b="5143"/>
          <a:stretch/>
        </p:blipFill>
        <p:spPr>
          <a:xfrm rot="224577">
            <a:off x="4782176" y="3668582"/>
            <a:ext cx="3605352" cy="2899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 r="1714" b="4623"/>
          <a:stretch/>
        </p:blipFill>
        <p:spPr>
          <a:xfrm rot="19981475">
            <a:off x="1122624" y="2907451"/>
            <a:ext cx="3553995" cy="30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56753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69"/>
            <a:ext cx="12192000" cy="689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322" y="373430"/>
            <a:ext cx="10938331" cy="1025879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     </a:t>
            </a:r>
            <a:r>
              <a:rPr lang="ru-RU" sz="3600" dirty="0"/>
              <a:t>Повышение квалификации </a:t>
            </a:r>
            <a:br>
              <a:rPr lang="ru-RU" sz="3600" dirty="0">
                <a:latin typeface="Azeroth Cyrillic" panose="00000400000000000000" pitchFamily="2" charset="0"/>
              </a:rPr>
            </a:br>
            <a:br>
              <a:rPr lang="ru-RU" sz="2000" dirty="0"/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13737" r="19395" b="12122"/>
          <a:stretch/>
        </p:blipFill>
        <p:spPr>
          <a:xfrm rot="5400000">
            <a:off x="82964" y="1316022"/>
            <a:ext cx="3505524" cy="2646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8889" r="7576" b="6667"/>
          <a:stretch/>
        </p:blipFill>
        <p:spPr>
          <a:xfrm rot="5400000">
            <a:off x="2172820" y="2012025"/>
            <a:ext cx="3744460" cy="279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6869" r="6666" b="5455"/>
          <a:stretch/>
        </p:blipFill>
        <p:spPr>
          <a:xfrm rot="5400000">
            <a:off x="4644620" y="2508859"/>
            <a:ext cx="4034874" cy="32395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t="12190" r="9333" b="7428"/>
          <a:stretch/>
        </p:blipFill>
        <p:spPr>
          <a:xfrm>
            <a:off x="7841044" y="3411415"/>
            <a:ext cx="4059219" cy="292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094196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69"/>
            <a:ext cx="12192000" cy="6893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4109" y="4981331"/>
            <a:ext cx="9144000" cy="23876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zeroth Cyrillic" panose="00000400000000000000" pitchFamily="2" charset="0"/>
                <a:cs typeface="Arial" panose="020B0604020202020204" pitchFamily="34" charset="0"/>
              </a:rPr>
              <a:t>Моё жизненное кредо</a:t>
            </a:r>
            <a:br>
              <a:rPr lang="ru-RU" sz="3200" dirty="0">
                <a:latin typeface="Azeroth Cyrillic" panose="00000400000000000000" pitchFamily="2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Ты скажешь, эта жизнь – одно мгновенье.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Её цени, в ней черпай вдохновенье,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Как проведёшь её, так и пройдёт,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 забывай: она – твоё творенье.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3200" dirty="0">
                <a:solidFill>
                  <a:srgbClr val="FF0000"/>
                </a:solidFill>
                <a:latin typeface="Azeroth Cyrillic" panose="00000400000000000000" pitchFamily="2" charset="0"/>
                <a:cs typeface="Arial" panose="020B0604020202020204" pitchFamily="34" charset="0"/>
              </a:rPr>
              <a:t>В работе с детьми у меня есть принципы</a:t>
            </a:r>
            <a:br>
              <a:rPr lang="ru-RU" sz="3200" dirty="0">
                <a:solidFill>
                  <a:srgbClr val="FF0000"/>
                </a:solidFill>
                <a:latin typeface="Azeroth Cyrillic" panose="00000400000000000000" pitchFamily="2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 поощряй самостоятельность детей, будь верным спутником;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 получай удовольствие от работы;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 говори «не знаю», если не знаешь;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 улыбайся чаще, от этого в группе светлее;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 будь самим собой.</a:t>
            </a:r>
            <a:b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zeroth Cyrillic" panose="00000400000000000000" pitchFamily="2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zeroth Cyrillic" panose="00000400000000000000" pitchFamily="2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zeroth Cyrillic" panose="00000400000000000000" pitchFamily="2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0070C0"/>
                </a:solidFill>
                <a:latin typeface="Azeroth Cyrillic" panose="00000400000000000000" pitchFamily="2" charset="0"/>
                <a:cs typeface="Arial" panose="020B0604020202020204" pitchFamily="34" charset="0"/>
              </a:rPr>
            </a:br>
            <a:br>
              <a:rPr lang="ru-RU" sz="3200" dirty="0">
                <a:latin typeface="Azeroth Cyrillic" panose="00000400000000000000" pitchFamily="2" charset="0"/>
                <a:cs typeface="Arial" panose="020B0604020202020204" pitchFamily="34" charset="0"/>
              </a:rPr>
            </a:br>
            <a:br>
              <a:rPr lang="ru-RU" sz="3200" dirty="0">
                <a:latin typeface="Azeroth Cyrillic" panose="00000400000000000000" pitchFamily="2" charset="0"/>
                <a:cs typeface="Arial" panose="020B0604020202020204" pitchFamily="34" charset="0"/>
              </a:rPr>
            </a:br>
            <a:r>
              <a:rPr lang="ru-RU" sz="3200" dirty="0">
                <a:latin typeface="Azeroth Cyrillic" panose="00000400000000000000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5"/>
          <a:stretch/>
        </p:blipFill>
        <p:spPr>
          <a:xfrm rot="5400000">
            <a:off x="600506" y="-31185"/>
            <a:ext cx="2937163" cy="3361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5303" b="11111"/>
          <a:stretch/>
        </p:blipFill>
        <p:spPr>
          <a:xfrm>
            <a:off x="512618" y="3334258"/>
            <a:ext cx="4073236" cy="333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5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80720" cy="6893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9869" y="5315804"/>
            <a:ext cx="10172132" cy="174691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FF0000"/>
                </a:solidFill>
                <a:latin typeface="Azeroth Cyrillic" panose="00000400000000000000" pitchFamily="2" charset="0"/>
              </a:rPr>
              <a:t>Эссе «Воспитатель – это…»</a:t>
            </a:r>
            <a:br>
              <a:rPr lang="ru-RU" sz="2000" dirty="0">
                <a:solidFill>
                  <a:srgbClr val="0070C0"/>
                </a:solidFill>
                <a:latin typeface="Azeroth Cyrillic" panose="00000400000000000000" pitchFamily="2" charset="0"/>
              </a:rPr>
            </a:br>
            <a:b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Воспитатель – удивительная и замечательная профессия. Ведь «все мы родом из детства», хотя очень быстро забываем этот волшебный мир. Жаль, что с возрастом, люди теряют способность радоваться жизни так, как это делают дети… Дети дают нам возможность вернуться в него.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меня в профессии воспитателя много плюсов. Пока работаешь с детьми – не замечаешь своего возраста, видишь результаты своего труда, хорошее, доброе отношение со стороны родителей. И самое приятное – дети тебя любят, делятся своими секретами, просят совета, доверяют. А это дорогого стоит. Работая воспитателем, я стараюсь дать частичку своей души  каждому ребёнку, собственным примером показывая своё отношение к окружающему, к природе, к людям.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Мне нравится смотреть на мир глазами детей, находить в этом радость и удовлетворение, думать о своих малышах, сопереживать их успехам и неудачам, нести за них ответственность.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Моя педагогическая философия проста: рассмотри того,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кто вошел к тебе, покажи ему, что имеешь, выслушай и пытайся понять.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Оставайся с собой и своими детьми в хороших отношениях, потому что они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верят тебе, надеются на тебя, твою дружбу. Не слушай предвзятые мнения и сам не смотри на поверхность. Если ребёнок без слёз отпустил свою маму и подошёл к тебе, у тебя есть повод для гордости.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Отдавать тепло и ласку,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Дарить радость, любовь и сказку.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Учить добру и заботе,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 и просто радоваться работе.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Ведь нет никого лучше на свете,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Чем маленькие дети!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41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1021976" y="318656"/>
            <a:ext cx="8496097" cy="678872"/>
          </a:xfrm>
        </p:spPr>
        <p:txBody>
          <a:bodyPr>
            <a:normAutofit/>
          </a:bodyPr>
          <a:lstStyle/>
          <a:p>
            <a:r>
              <a:rPr lang="ru-RU" sz="4000" dirty="0"/>
              <a:t>Мои Достижения</a:t>
            </a:r>
          </a:p>
        </p:txBody>
      </p:sp>
      <p:pic>
        <p:nvPicPr>
          <p:cNvPr id="5" name="Рисунок 4" descr="Scanitto_2017-01-30_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1976" y="1162467"/>
            <a:ext cx="3000151" cy="4126091"/>
          </a:xfrm>
          <a:prstGeom prst="rect">
            <a:avLst/>
          </a:prstGeom>
        </p:spPr>
      </p:pic>
      <p:pic>
        <p:nvPicPr>
          <p:cNvPr id="6" name="Рисунок 5" descr="Scanitto_2017-01-31_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8112" y="2086750"/>
            <a:ext cx="2855040" cy="3366747"/>
          </a:xfrm>
          <a:prstGeom prst="rect">
            <a:avLst/>
          </a:prstGeom>
        </p:spPr>
      </p:pic>
      <p:pic>
        <p:nvPicPr>
          <p:cNvPr id="7" name="Рисунок 6" descr="Scanitto_2017-01-31_001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3986" y="2816828"/>
            <a:ext cx="2357454" cy="30806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6909" r="3238" b="8010"/>
          <a:stretch/>
        </p:blipFill>
        <p:spPr>
          <a:xfrm rot="5400000">
            <a:off x="8001688" y="3591641"/>
            <a:ext cx="3472824" cy="25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3186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18126"/>
            <a:ext cx="9144000" cy="5421747"/>
          </a:xfrm>
        </p:spPr>
        <p:txBody>
          <a:bodyPr>
            <a:normAutofit/>
          </a:bodyPr>
          <a:lstStyle/>
          <a:p>
            <a:br>
              <a:rPr lang="ru-RU" sz="4900" dirty="0">
                <a:solidFill>
                  <a:srgbClr val="0070C0"/>
                </a:solidFill>
                <a:latin typeface="Azeroth Cyrillic" panose="00000400000000000000" pitchFamily="2" charset="0"/>
              </a:rPr>
            </a:b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49824" y="860612"/>
            <a:ext cx="71941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Профессиональные интересы: </a:t>
            </a:r>
            <a:r>
              <a:rPr lang="ru-RU" sz="3200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развитие творческих способностей воспитанника, сочетание индивидуального и коллективного воспитания;</a:t>
            </a:r>
          </a:p>
          <a:p>
            <a:endParaRPr lang="ru-RU" sz="3200" dirty="0">
              <a:solidFill>
                <a:schemeClr val="accent5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32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Увлечения: </a:t>
            </a:r>
            <a:r>
              <a:rPr lang="ru-RU" sz="3200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Мои увлечения - это то, что приносит мне радость в жизни, наполняет положительной энергией и позитивом.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303" y="1233054"/>
            <a:ext cx="3123607" cy="464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64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1824</TotalTime>
  <Words>700</Words>
  <Application>Microsoft Office PowerPoint</Application>
  <PresentationFormat>Широкоэкранный</PresentationFormat>
  <Paragraphs>26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Azeroth Cyrillic</vt:lpstr>
      <vt:lpstr>Calibri</vt:lpstr>
      <vt:lpstr>Calibri Light</vt:lpstr>
      <vt:lpstr>Monotype Corsiva</vt:lpstr>
      <vt:lpstr>Times New Roman</vt:lpstr>
      <vt:lpstr>Тема Office</vt:lpstr>
      <vt:lpstr>Воспитатель ГБДОУ №1 «Ирс» п.Чири-Юрт  Джумаева Асет Дадашовна     </vt:lpstr>
      <vt:lpstr>            Общие сведения                                                                              Ф.И.О.                                                           Джумаева  Асет Дадашовна              Дата рождения                                             02.06.1974 г.  Место работы                                               ГБДОУ №1 «Ирс» п.Чири-Юрт  Должность                                                     Воспитатель      </vt:lpstr>
      <vt:lpstr>     Сведения об образовании         высшее профессиональное       Стаж работы : 12 лет</vt:lpstr>
      <vt:lpstr>     Повышение квалификации   </vt:lpstr>
      <vt:lpstr>     Повышение квалификации   </vt:lpstr>
      <vt:lpstr>Моё жизненное кредо Ты скажешь, эта жизнь – одно мгновенье. Её цени, в ней черпай вдохновенье, Как проведёшь её, так и пройдёт, Не забывай: она – твоё творенье.            В работе с детьми у меня есть принципы - поощряй самостоятельность детей, будь верным спутником; - получай удовольствие от работы; - говори «не знаю», если не знаешь; - улыбайся чаще, от этого в группе светлее; - будь самим собой.        </vt:lpstr>
      <vt:lpstr>Эссе «Воспитатель – это…»  Воспитатель – удивительная и замечательная профессия. Ведь «все мы родом из детства», хотя очень быстро забываем этот волшебный мир. Жаль, что с возрастом, люди теряют способность радоваться жизни так, как это делают дети… Дети дают нам возможность вернуться в него. Для меня в профессии воспитателя много плюсов. Пока работаешь с детьми – не замечаешь своего возраста, видишь результаты своего труда, хорошее, доброе отношение со стороны родителей. И самое приятное – дети тебя любят, делятся своими секретами, просят совета, доверяют. А это дорогого стоит. Работая воспитателем, я стараюсь дать частичку своей души  каждому ребёнку, собственным примером показывая своё отношение к окружающему, к природе, к людям. Мне нравится смотреть на мир глазами детей, находить в этом радость и удовлетворение, думать о своих малышах, сопереживать их успехам и неудачам, нести за них ответственность. Моя педагогическая философия проста: рассмотри того, кто вошел к тебе, покажи ему, что имеешь, выслушай и пытайся понять. Оставайся с собой и своими детьми в хороших отношениях, потому что они верят тебе, надеются на тебя, твою дружбу. Не слушай предвзятые мнения и сам не смотри на поверхность. Если ребёнок без слёз отпустил свою маму и подошёл к тебе, у тебя есть повод для гордости.  Отдавать тепло и ласку, Дарить радость, любовь и сказку. Учить добру и заботе, Да и просто радоваться работе. Ведь нет никого лучше на свете, Чем маленькие дети!    </vt:lpstr>
      <vt:lpstr>Мои Достижения</vt:lpstr>
      <vt:lpstr>    </vt:lpstr>
      <vt:lpstr>Презентация PowerPoint</vt:lpstr>
      <vt:lpstr>Презентация PowerPoint</vt:lpstr>
      <vt:lpstr>Фотоотчет</vt:lpstr>
      <vt:lpstr>Фотоотчет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</dc:title>
  <dc:creator>Админ</dc:creator>
  <cp:lastModifiedBy>Пользователь</cp:lastModifiedBy>
  <cp:revision>138</cp:revision>
  <dcterms:created xsi:type="dcterms:W3CDTF">2014-03-10T14:23:00Z</dcterms:created>
  <dcterms:modified xsi:type="dcterms:W3CDTF">2024-03-11T06:49:24Z</dcterms:modified>
</cp:coreProperties>
</file>